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
  </p:notesMasterIdLst>
  <p:sldIdLst>
    <p:sldId id="256" r:id="rId2"/>
    <p:sldId id="262" r:id="rId3"/>
    <p:sldId id="258" r:id="rId4"/>
    <p:sldId id="259" r:id="rId5"/>
    <p:sldId id="260" r:id="rId6"/>
    <p:sldId id="261" r:id="rId7"/>
    <p:sldId id="257"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99" d="100"/>
          <a:sy n="99" d="100"/>
        </p:scale>
        <p:origin x="234" y="7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35B764-C1CE-4ED6-B4B0-97475FFCB327}" type="datetimeFigureOut">
              <a:rPr lang="en-IN" smtClean="0"/>
              <a:t>06-05-2024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66BC42-52CF-465D-A902-119879574592}" type="slidenum">
              <a:rPr lang="en-IN" smtClean="0"/>
              <a:t>‹#›</a:t>
            </a:fld>
            <a:endParaRPr lang="en-IN"/>
          </a:p>
        </p:txBody>
      </p:sp>
    </p:spTree>
    <p:extLst>
      <p:ext uri="{BB962C8B-B14F-4D97-AF65-F5344CB8AC3E}">
        <p14:creationId xmlns:p14="http://schemas.microsoft.com/office/powerpoint/2010/main" val="376294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pivotTable</a:t>
            </a:r>
            <a:endParaRPr dirty="0"/>
          </a:p>
          <a:p>
            <a:r>
              <a:rPr b="0" dirty="0"/>
              <a:t>No alt text provided</a:t>
            </a:r>
            <a:endParaRPr dirty="0"/>
          </a:p>
          <a:p>
            <a:endParaRPr dirty="0"/>
          </a:p>
          <a:p>
            <a:r>
              <a:rPr b="1" dirty="0"/>
              <a:t>Net Sales - Performance Over Time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tableEx</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waterfallChart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NP % Button</a:t>
            </a:r>
            <a:endParaRPr dirty="0"/>
          </a:p>
          <a:p>
            <a:r>
              <a:rPr b="0" dirty="0"/>
              <a:t>No alt text provided</a:t>
            </a:r>
            <a:endParaRPr dirty="0"/>
          </a:p>
          <a:p>
            <a:endParaRPr dirty="0"/>
          </a:p>
          <a:p>
            <a:r>
              <a:rPr b="1" dirty="0"/>
              <a:t>GM % Visual</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Net Sales - Performance Over Time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lineStackedColumnComboChart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ribbonChart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5/6/2024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5/6/2024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5/6/2024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5/6/2024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5/6/2024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5/6/2024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5/6/2024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54548a72-a763-4f54-9cd4-de0f64a6cac8?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54548a72-a763-4f54-9cd4-de0f64a6cac8/?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54548a72-a763-4f54-9cd4-de0f64a6cac8/?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54548a72-a763-4f54-9cd4-de0f64a6cac8/?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54548a72-a763-4f54-9cd4-de0f64a6cac8/?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54548a72-a763-4f54-9cd4-de0f64a6cac8/?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54548a72-a763-4f54-9cd4-de0f64a6cac8/?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Business Insights 360</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5/6/2024 3:16:43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5/6/2024 2:57:54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image ,image ,image ,image ,image ,image ,textbox ,textbox ,textbox ,textbox ,textbox ,textbox ,textbox ,textbox ,textbox ,textbox ,textbox ,textbox ,textbox ,textbox ,textbox ,shape ,card ,textbox ,textbox ,card ,shape ,shape ,shape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 Page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votTable ,Net Sales - Performance Over Time ,pivotTable ,pivotTable ,card ,card ,textbox ,slicer ,slicer ,slicer ,kpi ,textbox ,kpi ,textbox ,kpi ,textbox ,shape ,image ,image ,image ,image ,image ,image ,shape ,textbox ,card ,shape ,image ,slicer ,slicer ,slicer ,slice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Finance 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ableEx ,scatterChart ,pivotTable ,donutChart ,donutChart ,shape ,slicer ,slicer ,slicer ,slicer ,slicer ,slicer ,shape ,image ,image ,image ,image ,image ,image ,shape ,textbox ,textbox ,textbox ,textbox ,slicer ,slicer ,shape ,textbox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Sales_View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shape ,image ,image ,image ,image ,image ,image ,shape ,textbox ,textbox ,textbox ,textbox ,pivotTable ,donutChart ,waterfallChart ,shape ,pivotTable ,NP % Button ,GM % Visual ,actionButton ,scatterChart ,textbox ,shape ,image ,slicer ,slicer ,slice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Marketing View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Net Sales - Performance Over Time ,textbox ,slicer ,slicer ,slicer ,kpi ,textbox ,kpi ,textbox ,kpi ,textbox ,tableEx ,pivotTable ,textbox ,textbox ,shape ,image ,image ,image ,image ,image ,image ,shape ,textbox ,shape ,image ,slicer ,slicer ,slice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Supply Chain View</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pivotTable ,textbox ,slicer ,slicer ,slicer ,kpi ,textbox ,kpi ,textbox ,kpi ,textbox ,shape ,image ,image ,image ,image ,image ,image ,shape ,textbox ,slicer ,card ,textbox ,kpi ,donutChart ,textbox ,textbox ,donutChart ,pivotTable ,lineStackedColumnComboChart ,textbox ,textbox ,ribbonChart ,textbox ,pivotTable ,textbox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Executive View</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TotalTime>
  <Words>1015</Words>
  <Application>Microsoft Office PowerPoint</Application>
  <PresentationFormat>Widescreen</PresentationFormat>
  <Paragraphs>585</Paragraphs>
  <Slides>7</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Calibri Light</vt:lpstr>
      <vt:lpstr>Segoe UI</vt:lpstr>
      <vt:lpstr>Segoe UI Light</vt:lpstr>
      <vt:lpstr>Segoe UI Semibold</vt:lpstr>
      <vt:lpstr>Custom Design</vt:lpstr>
      <vt:lpstr>Business Insights 360</vt:lpstr>
      <vt:lpstr>Home Page</vt:lpstr>
      <vt:lpstr>Finance View</vt:lpstr>
      <vt:lpstr>Sales_View</vt:lpstr>
      <vt:lpstr>Marketing View</vt:lpstr>
      <vt:lpstr>Supply Chain View</vt:lpstr>
      <vt:lpstr>Executive 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Saurabh Singh</cp:lastModifiedBy>
  <cp:revision>7</cp:revision>
  <dcterms:created xsi:type="dcterms:W3CDTF">2016-09-04T11:54:55Z</dcterms:created>
  <dcterms:modified xsi:type="dcterms:W3CDTF">2024-05-06T16:10:17Z</dcterms:modified>
</cp:coreProperties>
</file>

<file path=docProps/thumbnail.jpeg>
</file>